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4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216" y="8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1.17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7759B9-ECDB-827A-DE52-F0907F9B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24" y="1764405"/>
            <a:ext cx="5878484" cy="39240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F69699-F735-1F7F-8E3E-B76DF223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5" y="1764405"/>
            <a:ext cx="5863823" cy="39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7" name="图片 6" descr="粉色的伞&#10;&#10;中度可信度描述已自动生成">
            <a:extLst>
              <a:ext uri="{FF2B5EF4-FFF2-40B4-BE49-F238E27FC236}">
                <a16:creationId xmlns:a16="http://schemas.microsoft.com/office/drawing/2014/main" id="{C870FC73-04F3-7D2F-F18B-FFC42C420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34" y="1763027"/>
            <a:ext cx="5474505" cy="394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9ED81D-B0A6-9246-C694-77ED2125ECD5}"/>
              </a:ext>
            </a:extLst>
          </p:cNvPr>
          <p:cNvSpPr txBox="1"/>
          <p:nvPr/>
        </p:nvSpPr>
        <p:spPr>
          <a:xfrm>
            <a:off x="237429" y="1763027"/>
            <a:ext cx="5561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Camera Object: camxform_00000_1068303779_IDS_CAM1_2H_POS2__VI__1570032411-remo</a:t>
            </a:r>
          </a:p>
          <a:p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matrix_world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(0.9929, 0.1187, -0.0103, -0.9914)&gt;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(-0.0099, -0.0040, -0.9999, -0.7336)&gt;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(-0.1187, 0.9929, -0.0028, -0.0988)&gt;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(0.0000, 0.0000, 0.0000, 1.0000)&gt;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Lens (mm): 43.45584487915039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Width (mm): 36.0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Height (mm): 25.915109634399414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Fit: AUTO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Shift X/Y: 0.0, 0.0</a:t>
            </a:r>
          </a:p>
          <a:p>
            <a:endParaRPr kumimoji="1" lang="zh-CN" altLang="en-US" sz="9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09A4D4-56C0-BF87-2C6E-E534E383D27F}"/>
              </a:ext>
            </a:extLst>
          </p:cNvPr>
          <p:cNvSpPr txBox="1"/>
          <p:nvPr/>
        </p:nvSpPr>
        <p:spPr>
          <a:xfrm>
            <a:off x="237429" y="3647440"/>
            <a:ext cx="335540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matrix_world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(5.0157, -0.1758, -0.4260, -1.0002)&gt;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(0.6896, 1.7728, 1.8849, 7.0103)&gt;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(0.2888, -1.1789, 2.8980, -0.1064)&gt;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(0.0000, 0.0000, 0.0000, 1.0000)&gt;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Vertices (in world </a:t>
            </a:r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coords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0: (-3.2070, 4.8367, -1.1104)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1: (-3.6331, 6.7216, 1.7876)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2: (-3.3829, 6.6095, -2.2893)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3: (-3.8089, 8.4944, 0.6087)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4: (1.8086, 5.5262, -0.8216)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5: (1.3826, 7.4111, 2.0764)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6: (1.6328, 7.2991, -2.0005)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7: (1.2067, 9.1839, 0.8975)</a:t>
            </a:r>
          </a:p>
          <a:p>
            <a:endParaRPr kumimoji="1" lang="zh-CN" altLang="en-US" sz="9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089BD-728F-805E-4C9F-AC1E3320485F}"/>
              </a:ext>
            </a:extLst>
          </p:cNvPr>
          <p:cNvSpPr txBox="1"/>
          <p:nvPr/>
        </p:nvSpPr>
        <p:spPr>
          <a:xfrm>
            <a:off x="375920" y="136578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Camera parameters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B896F1-FB96-D2EA-4B61-A9CBD8E860B5}"/>
              </a:ext>
            </a:extLst>
          </p:cNvPr>
          <p:cNvSpPr txBox="1"/>
          <p:nvPr/>
        </p:nvSpPr>
        <p:spPr>
          <a:xfrm>
            <a:off x="375920" y="333268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Cube parameters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4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7" name="图片 6" descr="粉色的伞&#10;&#10;中度可信度描述已自动生成">
            <a:extLst>
              <a:ext uri="{FF2B5EF4-FFF2-40B4-BE49-F238E27FC236}">
                <a16:creationId xmlns:a16="http://schemas.microsoft.com/office/drawing/2014/main" id="{C870FC73-04F3-7D2F-F18B-FFC42C420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34" y="1763027"/>
            <a:ext cx="5474505" cy="394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27C1FB-B0E4-1E5A-D257-19D517B7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2" y="1763027"/>
            <a:ext cx="5915624" cy="3940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154B93-97E1-092F-0DEB-3E9580839FFD}"/>
              </a:ext>
            </a:extLst>
          </p:cNvPr>
          <p:cNvSpPr txBox="1"/>
          <p:nvPr/>
        </p:nvSpPr>
        <p:spPr>
          <a:xfrm>
            <a:off x="1418318" y="596828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scene should be like here, based on the output of the Python executions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99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27C1FB-B0E4-1E5A-D257-19D517B7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6" y="2084333"/>
            <a:ext cx="5433317" cy="3619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F1B329-B0CF-15AD-1B94-0E67638E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53" y="2084334"/>
            <a:ext cx="5432947" cy="3619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DC93DF-CB59-315C-51A5-876FB8AC02A1}"/>
              </a:ext>
            </a:extLst>
          </p:cNvPr>
          <p:cNvSpPr txBox="1"/>
          <p:nvPr/>
        </p:nvSpPr>
        <p:spPr>
          <a:xfrm>
            <a:off x="1691273" y="1329834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scene should be like here, based on the output of the Python executions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0DA594-B7D2-41A9-4CFC-D3144AA21018}"/>
              </a:ext>
            </a:extLst>
          </p:cNvPr>
          <p:cNvSpPr txBox="1"/>
          <p:nvPr/>
        </p:nvSpPr>
        <p:spPr>
          <a:xfrm>
            <a:off x="1691273" y="6064934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Background Image positions problems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14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7ED54-94CF-8C31-4360-E8EFEEDB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2" y="1985825"/>
            <a:ext cx="4586786" cy="2886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605FE1-E4BD-08A7-8FC2-220C58F0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691" y="1985825"/>
            <a:ext cx="4538447" cy="28863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B5ED43-593E-9A2B-AD1E-9AA5855CB072}"/>
              </a:ext>
            </a:extLst>
          </p:cNvPr>
          <p:cNvSpPr txBox="1"/>
          <p:nvPr/>
        </p:nvSpPr>
        <p:spPr>
          <a:xfrm>
            <a:off x="1924334" y="5174667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Image 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 be like this (match with the embedded background in camera)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55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7ED54-94CF-8C31-4360-E8EFEEDB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5" y="1314000"/>
            <a:ext cx="3600368" cy="2265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605FE1-E4BD-08A7-8FC2-220C58F0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5" y="3783089"/>
            <a:ext cx="3562425" cy="22656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7399F5-ECAC-6A93-5F41-1BEF51690C3F}"/>
              </a:ext>
            </a:extLst>
          </p:cNvPr>
          <p:cNvSpPr txBox="1"/>
          <p:nvPr/>
        </p:nvSpPr>
        <p:spPr>
          <a:xfrm>
            <a:off x="4776717" y="2367171"/>
            <a:ext cx="474040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2025-01-17 14:21:08.910 Blender[80476:9003632] </a:t>
            </a:r>
          </a:p>
          <a:p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TSM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AdjustCapsLockLEDForKeyTransitionHandling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_</a:t>
            </a:r>
          </a:p>
          <a:p>
            <a:r>
              <a:rPr lang="en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ISSetPhysicalKeyboardCapsLockLED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Inhibit</a:t>
            </a:r>
          </a:p>
          <a:p>
            <a:endParaRPr lang="en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</a:t>
            </a:r>
            <a:r>
              <a:rPr lang="en" altLang="zh-CN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Filepath</a:t>
            </a:r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//pureImage1.png</a:t>
            </a: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Name: pureImage1.png</a:t>
            </a: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Width, Height: 589 x 424</a:t>
            </a: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Offset X: -0.8220499753952026</a:t>
            </a: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Offset Y: 4.01971435546875</a:t>
            </a:r>
          </a:p>
          <a:p>
            <a:r>
              <a:rPr lang="en" altLang="zh-CN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Scale: &lt;Vector (1.0000, 1.0000, 1.0000)&gt;</a:t>
            </a:r>
          </a:p>
          <a:p>
            <a:endParaRPr kumimoji="1" lang="zh-CN" altLang="en-US" sz="1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6C37A7-317B-3920-4B57-5C87207A63F8}"/>
              </a:ext>
            </a:extLst>
          </p:cNvPr>
          <p:cNvSpPr txBox="1"/>
          <p:nvPr/>
        </p:nvSpPr>
        <p:spPr>
          <a:xfrm>
            <a:off x="4776716" y="473123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Embedded Background has no properties</a:t>
            </a:r>
          </a:p>
          <a:p>
            <a:r>
              <a:rPr kumimoji="1" lang="en-US" altLang="zh-CN" dirty="0"/>
              <a:t>No objective and parameters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AF6EC1-F891-BCDD-6D27-6AABC016D8F1}"/>
              </a:ext>
            </a:extLst>
          </p:cNvPr>
          <p:cNvSpPr txBox="1"/>
          <p:nvPr/>
        </p:nvSpPr>
        <p:spPr>
          <a:xfrm>
            <a:off x="4776717" y="1471253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Key parameters for the background image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257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415</Words>
  <Application>Microsoft Macintosh PowerPoint</Application>
  <PresentationFormat>宽屏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Menlo</vt:lpstr>
      <vt:lpstr>Wingdings</vt:lpstr>
      <vt:lpstr>WPS</vt:lpstr>
      <vt:lpstr>1.17</vt:lpstr>
      <vt:lpstr>3d box on 2d images</vt:lpstr>
      <vt:lpstr>3d box on 2d images with mismatch.</vt:lpstr>
      <vt:lpstr>3d box on 2d images with mismatch.</vt:lpstr>
      <vt:lpstr>3d box on 2d images with mismatch.</vt:lpstr>
      <vt:lpstr>3d box on 2d image</vt:lpstr>
      <vt:lpstr>3d box on 2d images with mismatch.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Heyuan Liu MScT2023</cp:lastModifiedBy>
  <cp:revision>159</cp:revision>
  <dcterms:created xsi:type="dcterms:W3CDTF">2019-06-19T02:08:00Z</dcterms:created>
  <dcterms:modified xsi:type="dcterms:W3CDTF">2025-01-17T13:39:35Z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6C309538EB7647FA87239B7C00485E9A_11</vt:lpwstr>
  </property>
</Properties>
</file>